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B3A4-FF05-C04F-A195-8B99190A3D17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13C1-29AD-A644-9DD8-B5C79B393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16" y="3655786"/>
            <a:ext cx="1451428" cy="1451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8571" y="3145188"/>
            <a:ext cx="531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UNITED STATES AIR FORCE ACADEMY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94643" y="3737436"/>
            <a:ext cx="2050143" cy="9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94643" y="3974881"/>
            <a:ext cx="205014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94643" y="4212107"/>
            <a:ext cx="2050143" cy="9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94643" y="4449552"/>
            <a:ext cx="205014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492836" y="4691063"/>
            <a:ext cx="2050143" cy="9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92836" y="4928508"/>
            <a:ext cx="205014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EckmanWoods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Ecker</dc:creator>
  <cp:lastModifiedBy>Derek Ecker</cp:lastModifiedBy>
  <cp:revision>1</cp:revision>
  <dcterms:created xsi:type="dcterms:W3CDTF">2019-10-01T22:49:05Z</dcterms:created>
  <dcterms:modified xsi:type="dcterms:W3CDTF">2019-10-01T22:56:11Z</dcterms:modified>
</cp:coreProperties>
</file>